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7107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65EC6DC5-E994-4038-8950-F5D1B61E6841}">
          <p14:sldIdLst/>
        </p14:section>
        <p14:section name="Sección sin título" id="{46C983B7-B95B-4C7A-8E09-0AE0131CAA22}">
          <p14:sldIdLst>
            <p14:sldId id="2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89" autoAdjust="0"/>
  </p:normalViewPr>
  <p:slideViewPr>
    <p:cSldViewPr>
      <p:cViewPr>
        <p:scale>
          <a:sx n="100" d="100"/>
          <a:sy n="100" d="100"/>
        </p:scale>
        <p:origin x="-130" y="3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A7BA17-A62A-4CA1-937B-92F932BD371F}" type="doc">
      <dgm:prSet loTypeId="urn:microsoft.com/office/officeart/2005/8/layout/hList2#1" loCatId="list" qsTypeId="urn:microsoft.com/office/officeart/2005/8/quickstyle/simple5" qsCatId="simple" csTypeId="urn:microsoft.com/office/officeart/2005/8/colors/accent2_5" csCatId="accent2" phldr="1"/>
      <dgm:spPr/>
      <dgm:t>
        <a:bodyPr/>
        <a:lstStyle/>
        <a:p>
          <a:endParaRPr lang="es-ES"/>
        </a:p>
      </dgm:t>
    </dgm:pt>
    <dgm:pt modelId="{BBD05782-CA44-46D6-ADDB-4DC985C3D345}">
      <dgm:prSet phldrT="[Texto]" custT="1"/>
      <dgm:spPr/>
      <dgm:t>
        <a:bodyPr/>
        <a:lstStyle/>
        <a:p>
          <a:r>
            <a:rPr lang="es-ES" sz="2400" b="1" u="sng" dirty="0" smtClean="0"/>
            <a:t>Descripción  </a:t>
          </a:r>
          <a:endParaRPr lang="es-ES" sz="2400" b="1" u="sng" dirty="0"/>
        </a:p>
      </dgm:t>
    </dgm:pt>
    <dgm:pt modelId="{C89A4BBA-CA0B-4150-AE2B-666579DF7444}" type="parTrans" cxnId="{D32602A7-922A-4EB2-B90C-A67F3D55A033}">
      <dgm:prSet/>
      <dgm:spPr/>
      <dgm:t>
        <a:bodyPr/>
        <a:lstStyle/>
        <a:p>
          <a:endParaRPr lang="es-ES"/>
        </a:p>
      </dgm:t>
    </dgm:pt>
    <dgm:pt modelId="{66EBF82D-F98B-40BC-84E7-E224407C468D}" type="sibTrans" cxnId="{D32602A7-922A-4EB2-B90C-A67F3D55A033}">
      <dgm:prSet/>
      <dgm:spPr/>
      <dgm:t>
        <a:bodyPr/>
        <a:lstStyle/>
        <a:p>
          <a:endParaRPr lang="es-ES"/>
        </a:p>
      </dgm:t>
    </dgm:pt>
    <dgm:pt modelId="{321E6417-9E0B-4809-8AB7-454CD981EEF4}">
      <dgm:prSet phldrT="[Texto]" custT="1"/>
      <dgm:spPr/>
      <dgm:t>
        <a:bodyPr anchor="ctr"/>
        <a:lstStyle/>
        <a:p>
          <a:pPr algn="just"/>
          <a:endParaRPr lang="es-ES" sz="1600" dirty="0"/>
        </a:p>
      </dgm:t>
    </dgm:pt>
    <dgm:pt modelId="{BE3A04D8-AD36-4322-81BF-81EBF1B399DA}" type="parTrans" cxnId="{00BBB5F4-1C87-4F15-8FEF-8D7C9AD47F30}">
      <dgm:prSet/>
      <dgm:spPr/>
      <dgm:t>
        <a:bodyPr/>
        <a:lstStyle/>
        <a:p>
          <a:endParaRPr lang="es-ES"/>
        </a:p>
      </dgm:t>
    </dgm:pt>
    <dgm:pt modelId="{C2B81B54-41C1-4D90-BCE3-DE9C0A934A44}" type="sibTrans" cxnId="{00BBB5F4-1C87-4F15-8FEF-8D7C9AD47F30}">
      <dgm:prSet/>
      <dgm:spPr/>
      <dgm:t>
        <a:bodyPr/>
        <a:lstStyle/>
        <a:p>
          <a:endParaRPr lang="es-ES"/>
        </a:p>
      </dgm:t>
    </dgm:pt>
    <dgm:pt modelId="{3BD51E3A-7F00-48F5-95C3-7BDEC61FAA58}">
      <dgm:prSet phldrT="[Texto]" custT="1"/>
      <dgm:spPr/>
      <dgm:t>
        <a:bodyPr anchor="ctr"/>
        <a:lstStyle/>
        <a:p>
          <a:pPr algn="just"/>
          <a:endParaRPr lang="es-ES" sz="1600" dirty="0"/>
        </a:p>
      </dgm:t>
    </dgm:pt>
    <dgm:pt modelId="{619AC6D4-1A0E-4AD5-8D03-0104392B380E}" type="parTrans" cxnId="{14F408E9-0410-4979-947F-44F4895E01FD}">
      <dgm:prSet/>
      <dgm:spPr/>
      <dgm:t>
        <a:bodyPr/>
        <a:lstStyle/>
        <a:p>
          <a:endParaRPr lang="es-ES"/>
        </a:p>
      </dgm:t>
    </dgm:pt>
    <dgm:pt modelId="{071C112D-391D-4322-AD95-BE69F04F068D}" type="sibTrans" cxnId="{14F408E9-0410-4979-947F-44F4895E01FD}">
      <dgm:prSet/>
      <dgm:spPr/>
      <dgm:t>
        <a:bodyPr/>
        <a:lstStyle/>
        <a:p>
          <a:endParaRPr lang="es-ES"/>
        </a:p>
      </dgm:t>
    </dgm:pt>
    <dgm:pt modelId="{812DD977-2DFD-485E-80E2-7F77048E5CA5}">
      <dgm:prSet phldrT="[Texto]" custT="1"/>
      <dgm:spPr/>
      <dgm:t>
        <a:bodyPr anchor="ctr"/>
        <a:lstStyle/>
        <a:p>
          <a:pPr algn="just"/>
          <a:endParaRPr lang="es-ES" sz="1600" dirty="0"/>
        </a:p>
      </dgm:t>
    </dgm:pt>
    <dgm:pt modelId="{6B8EC448-CE5D-47EE-9E35-B443B65DB6F5}" type="parTrans" cxnId="{EA339B31-4B9D-4F21-B787-08547A105419}">
      <dgm:prSet/>
      <dgm:spPr/>
      <dgm:t>
        <a:bodyPr/>
        <a:lstStyle/>
        <a:p>
          <a:endParaRPr lang="es-ES"/>
        </a:p>
      </dgm:t>
    </dgm:pt>
    <dgm:pt modelId="{E41626F5-482D-4B1B-8D65-104190E70040}" type="sibTrans" cxnId="{EA339B31-4B9D-4F21-B787-08547A105419}">
      <dgm:prSet/>
      <dgm:spPr/>
      <dgm:t>
        <a:bodyPr/>
        <a:lstStyle/>
        <a:p>
          <a:endParaRPr lang="es-ES"/>
        </a:p>
      </dgm:t>
    </dgm:pt>
    <dgm:pt modelId="{96620F7C-75A3-4B5B-A986-E23A2344CFA6}">
      <dgm:prSet custT="1"/>
      <dgm:spPr/>
      <dgm:t>
        <a:bodyPr/>
        <a:lstStyle/>
        <a:p>
          <a:pPr algn="l"/>
          <a:endParaRPr lang="es-ES" sz="1600" dirty="0"/>
        </a:p>
      </dgm:t>
    </dgm:pt>
    <dgm:pt modelId="{044E6BF8-0C43-4097-B7A2-7D4FDF6574D8}" type="parTrans" cxnId="{F77F036F-DFC0-4597-88CD-930E37D88598}">
      <dgm:prSet/>
      <dgm:spPr/>
      <dgm:t>
        <a:bodyPr/>
        <a:lstStyle/>
        <a:p>
          <a:endParaRPr lang="es-ES"/>
        </a:p>
      </dgm:t>
    </dgm:pt>
    <dgm:pt modelId="{96989419-91C8-4C6E-846F-21CC8071400B}" type="sibTrans" cxnId="{F77F036F-DFC0-4597-88CD-930E37D88598}">
      <dgm:prSet/>
      <dgm:spPr/>
      <dgm:t>
        <a:bodyPr/>
        <a:lstStyle/>
        <a:p>
          <a:endParaRPr lang="es-ES"/>
        </a:p>
      </dgm:t>
    </dgm:pt>
    <dgm:pt modelId="{CE38F71C-FE66-4E19-A753-0282EF5B877D}">
      <dgm:prSet custT="1"/>
      <dgm:spPr/>
      <dgm:t>
        <a:bodyPr/>
        <a:lstStyle/>
        <a:p>
          <a:pPr algn="l"/>
          <a:endParaRPr lang="es-ES" sz="1600" dirty="0"/>
        </a:p>
      </dgm:t>
    </dgm:pt>
    <dgm:pt modelId="{39D84AA8-152E-4508-9662-00EDAC2C28A0}" type="parTrans" cxnId="{027983BB-2DA1-4046-B011-C00B45239115}">
      <dgm:prSet/>
      <dgm:spPr/>
      <dgm:t>
        <a:bodyPr/>
        <a:lstStyle/>
        <a:p>
          <a:endParaRPr lang="es-ES"/>
        </a:p>
      </dgm:t>
    </dgm:pt>
    <dgm:pt modelId="{E5CB0E4E-04D6-4AE5-8257-2A6AC8C66224}" type="sibTrans" cxnId="{027983BB-2DA1-4046-B011-C00B45239115}">
      <dgm:prSet/>
      <dgm:spPr/>
      <dgm:t>
        <a:bodyPr/>
        <a:lstStyle/>
        <a:p>
          <a:endParaRPr lang="es-ES"/>
        </a:p>
      </dgm:t>
    </dgm:pt>
    <dgm:pt modelId="{E14D2B69-5BC5-4760-B7D3-89CE48DF1505}">
      <dgm:prSet custT="1"/>
      <dgm:spPr/>
      <dgm:t>
        <a:bodyPr/>
        <a:lstStyle/>
        <a:p>
          <a:pPr algn="l"/>
          <a:endParaRPr lang="es-ES" sz="1600" dirty="0"/>
        </a:p>
      </dgm:t>
    </dgm:pt>
    <dgm:pt modelId="{E4361AAC-C1BE-4E78-9FB7-8602792D0D7C}" type="parTrans" cxnId="{B8325152-6159-4705-BF30-BFA6273BF406}">
      <dgm:prSet/>
      <dgm:spPr/>
      <dgm:t>
        <a:bodyPr/>
        <a:lstStyle/>
        <a:p>
          <a:endParaRPr lang="es-ES"/>
        </a:p>
      </dgm:t>
    </dgm:pt>
    <dgm:pt modelId="{B349F466-4F00-43B0-AC12-A7F55303C708}" type="sibTrans" cxnId="{B8325152-6159-4705-BF30-BFA6273BF406}">
      <dgm:prSet/>
      <dgm:spPr/>
      <dgm:t>
        <a:bodyPr/>
        <a:lstStyle/>
        <a:p>
          <a:endParaRPr lang="es-ES"/>
        </a:p>
      </dgm:t>
    </dgm:pt>
    <dgm:pt modelId="{321C7E53-F3CB-4664-B2F9-C9C99CCF36E5}">
      <dgm:prSet custT="1"/>
      <dgm:spPr/>
      <dgm:t>
        <a:bodyPr/>
        <a:lstStyle/>
        <a:p>
          <a:pPr algn="l"/>
          <a:endParaRPr lang="es-ES" sz="1600" dirty="0"/>
        </a:p>
      </dgm:t>
    </dgm:pt>
    <dgm:pt modelId="{699D6E04-105E-4BCC-BCC8-58FE22936F6E}" type="parTrans" cxnId="{BB524EDC-C948-4C88-8CD7-814428CF8251}">
      <dgm:prSet/>
      <dgm:spPr/>
      <dgm:t>
        <a:bodyPr/>
        <a:lstStyle/>
        <a:p>
          <a:endParaRPr lang="es-ES"/>
        </a:p>
      </dgm:t>
    </dgm:pt>
    <dgm:pt modelId="{3C9D8EB8-9CBD-42B9-928D-82AD063B416C}" type="sibTrans" cxnId="{BB524EDC-C948-4C88-8CD7-814428CF8251}">
      <dgm:prSet/>
      <dgm:spPr/>
      <dgm:t>
        <a:bodyPr/>
        <a:lstStyle/>
        <a:p>
          <a:endParaRPr lang="es-ES"/>
        </a:p>
      </dgm:t>
    </dgm:pt>
    <dgm:pt modelId="{2DDF3607-27C7-425F-8503-55BDF8DB2574}">
      <dgm:prSet custT="1"/>
      <dgm:spPr/>
      <dgm:t>
        <a:bodyPr/>
        <a:lstStyle/>
        <a:p>
          <a:pPr algn="l"/>
          <a:endParaRPr lang="es-ES" sz="1600" dirty="0"/>
        </a:p>
      </dgm:t>
    </dgm:pt>
    <dgm:pt modelId="{1E4D5F7F-4CC7-45C7-BFDE-F0D5321DEE0E}" type="parTrans" cxnId="{D6371261-14C4-443F-92A4-875180B326C7}">
      <dgm:prSet/>
      <dgm:spPr/>
      <dgm:t>
        <a:bodyPr/>
        <a:lstStyle/>
        <a:p>
          <a:endParaRPr lang="es-ES"/>
        </a:p>
      </dgm:t>
    </dgm:pt>
    <dgm:pt modelId="{43857CB0-816F-4CF8-823C-DE7996F5E26E}" type="sibTrans" cxnId="{D6371261-14C4-443F-92A4-875180B326C7}">
      <dgm:prSet/>
      <dgm:spPr/>
      <dgm:t>
        <a:bodyPr/>
        <a:lstStyle/>
        <a:p>
          <a:endParaRPr lang="es-ES"/>
        </a:p>
      </dgm:t>
    </dgm:pt>
    <dgm:pt modelId="{08264FBB-B88F-43C4-9AE6-CFFE0988CEA6}">
      <dgm:prSet custT="1"/>
      <dgm:spPr/>
      <dgm:t>
        <a:bodyPr/>
        <a:lstStyle/>
        <a:p>
          <a:pPr algn="ctr"/>
          <a:r>
            <a:rPr lang="es-ES_tradnl" sz="1600" dirty="0" smtClean="0"/>
            <a:t>Se incumple procedimiento. </a:t>
          </a:r>
          <a:r>
            <a:rPr lang="es-ES_tradnl" sz="1600" u="sng" dirty="0" smtClean="0"/>
            <a:t>Cada vez que se usa la escalera hay que depositarla de nuevo en su zona.</a:t>
          </a:r>
          <a:endParaRPr lang="es-ES" sz="1600" u="sng" dirty="0"/>
        </a:p>
      </dgm:t>
    </dgm:pt>
    <dgm:pt modelId="{6F49E571-5D55-4FC6-B44D-1AE88CA60ABF}" type="parTrans" cxnId="{A4D3015C-FCDB-46FF-8AB4-E6350842B50E}">
      <dgm:prSet/>
      <dgm:spPr/>
      <dgm:t>
        <a:bodyPr/>
        <a:lstStyle/>
        <a:p>
          <a:endParaRPr lang="es-ES"/>
        </a:p>
      </dgm:t>
    </dgm:pt>
    <dgm:pt modelId="{04CCCA90-ED9A-4091-86B6-AB1208CCF5C0}" type="sibTrans" cxnId="{A4D3015C-FCDB-46FF-8AB4-E6350842B50E}">
      <dgm:prSet/>
      <dgm:spPr/>
      <dgm:t>
        <a:bodyPr/>
        <a:lstStyle/>
        <a:p>
          <a:endParaRPr lang="es-ES"/>
        </a:p>
      </dgm:t>
    </dgm:pt>
    <dgm:pt modelId="{F6FC4EA1-4B8A-4F4F-85E9-7C5C17991266}">
      <dgm:prSet phldrT="[Texto]" custT="1"/>
      <dgm:spPr/>
      <dgm:t>
        <a:bodyPr anchor="ctr"/>
        <a:lstStyle/>
        <a:p>
          <a:pPr algn="l"/>
          <a:r>
            <a:rPr lang="es-ES" sz="1600" dirty="0" smtClean="0"/>
            <a:t>Al realizar la carga de un transporte se rompe la escalera de acceso al mismo.</a:t>
          </a:r>
          <a:endParaRPr lang="es-ES" sz="1600" dirty="0"/>
        </a:p>
      </dgm:t>
    </dgm:pt>
    <dgm:pt modelId="{495C7DB5-16A5-45BF-925D-62BBB24D3A92}" type="parTrans" cxnId="{53836947-49A1-4AC4-AC48-E828DE29EC46}">
      <dgm:prSet/>
      <dgm:spPr/>
      <dgm:t>
        <a:bodyPr/>
        <a:lstStyle/>
        <a:p>
          <a:endParaRPr lang="es-ES"/>
        </a:p>
      </dgm:t>
    </dgm:pt>
    <dgm:pt modelId="{29857D2F-F68B-4C59-A52C-0CB4D25693F4}" type="sibTrans" cxnId="{53836947-49A1-4AC4-AC48-E828DE29EC46}">
      <dgm:prSet/>
      <dgm:spPr/>
      <dgm:t>
        <a:bodyPr/>
        <a:lstStyle/>
        <a:p>
          <a:endParaRPr lang="es-ES"/>
        </a:p>
      </dgm:t>
    </dgm:pt>
    <dgm:pt modelId="{881A3C25-2555-4CB7-AFCA-A706AF5DF6C1}">
      <dgm:prSet phldrT="[Texto]" custT="1"/>
      <dgm:spPr/>
      <dgm:t>
        <a:bodyPr/>
        <a:lstStyle/>
        <a:p>
          <a:r>
            <a:rPr lang="es-ES_tradnl" sz="2400" b="1" u="sng" dirty="0" smtClean="0"/>
            <a:t>   ¿ Por qué ?</a:t>
          </a:r>
          <a:endParaRPr lang="es-ES" sz="2400" b="1" u="sng" dirty="0"/>
        </a:p>
      </dgm:t>
    </dgm:pt>
    <dgm:pt modelId="{E47D3ADD-2994-4FC8-892D-C215A2C9FE84}" type="sibTrans" cxnId="{9B8D3584-FAA1-4F46-A082-6EE6A0D5CD26}">
      <dgm:prSet/>
      <dgm:spPr/>
      <dgm:t>
        <a:bodyPr/>
        <a:lstStyle/>
        <a:p>
          <a:endParaRPr lang="es-ES"/>
        </a:p>
      </dgm:t>
    </dgm:pt>
    <dgm:pt modelId="{69EFC5FA-5EF0-46F6-A16C-BE9F69A2DF27}" type="parTrans" cxnId="{9B8D3584-FAA1-4F46-A082-6EE6A0D5CD26}">
      <dgm:prSet/>
      <dgm:spPr/>
      <dgm:t>
        <a:bodyPr/>
        <a:lstStyle/>
        <a:p>
          <a:endParaRPr lang="es-ES"/>
        </a:p>
      </dgm:t>
    </dgm:pt>
    <dgm:pt modelId="{E340684E-8669-4FD6-895C-5A070C10BFE6}">
      <dgm:prSet phldrT="[Texto]" custT="1"/>
      <dgm:spPr/>
      <dgm:t>
        <a:bodyPr anchor="ctr"/>
        <a:lstStyle/>
        <a:p>
          <a:pPr algn="l"/>
          <a:endParaRPr lang="es-ES" sz="1600" dirty="0"/>
        </a:p>
      </dgm:t>
    </dgm:pt>
    <dgm:pt modelId="{6D2B7571-31F7-4E55-8CE1-9407A4C7BE39}" type="sibTrans" cxnId="{A1AAE7F3-38BF-416A-B30C-255ABE461EE5}">
      <dgm:prSet/>
      <dgm:spPr/>
      <dgm:t>
        <a:bodyPr/>
        <a:lstStyle/>
        <a:p>
          <a:endParaRPr lang="es-ES"/>
        </a:p>
      </dgm:t>
    </dgm:pt>
    <dgm:pt modelId="{CA16E301-1913-4E3D-B4B3-324EB710ACC5}" type="parTrans" cxnId="{A1AAE7F3-38BF-416A-B30C-255ABE461EE5}">
      <dgm:prSet/>
      <dgm:spPr/>
      <dgm:t>
        <a:bodyPr/>
        <a:lstStyle/>
        <a:p>
          <a:endParaRPr lang="es-ES"/>
        </a:p>
      </dgm:t>
    </dgm:pt>
    <dgm:pt modelId="{89C2D8D4-85D2-4B54-9258-81AD84DF438F}" type="pres">
      <dgm:prSet presAssocID="{C7A7BA17-A62A-4CA1-937B-92F932BD371F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EF74737F-F9C2-415F-8A7B-96489DE85219}" type="pres">
      <dgm:prSet presAssocID="{BBD05782-CA44-46D6-ADDB-4DC985C3D345}" presName="compositeNode" presStyleCnt="0">
        <dgm:presLayoutVars>
          <dgm:bulletEnabled val="1"/>
        </dgm:presLayoutVars>
      </dgm:prSet>
      <dgm:spPr/>
    </dgm:pt>
    <dgm:pt modelId="{ECAD11C8-56A0-4A44-AEA3-EA27D263E9D1}" type="pres">
      <dgm:prSet presAssocID="{BBD05782-CA44-46D6-ADDB-4DC985C3D345}" presName="image" presStyleLbl="fgImgPlace1" presStyleIdx="0" presStyleCnt="2" custScaleX="157152" custScaleY="114292" custLinFactNeighborX="99491" custLinFactNeighborY="44909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7832E29E-9410-4798-A395-61D564F6DE67}" type="pres">
      <dgm:prSet presAssocID="{BBD05782-CA44-46D6-ADDB-4DC985C3D345}" presName="childNode" presStyleLbl="node1" presStyleIdx="0" presStyleCnt="2" custScaleX="94853" custScaleY="95799" custLinFactNeighborX="-9964" custLinFactNeighborY="-1986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0895A03-7C6F-4A90-82D8-7011B743ED44}" type="pres">
      <dgm:prSet presAssocID="{BBD05782-CA44-46D6-ADDB-4DC985C3D345}" presName="parentNode" presStyleLbl="revTx" presStyleIdx="0" presStyleCnt="2" custScaleY="87284" custLinFactNeighborX="-7582" custLinFactNeighborY="-1013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02F83D9-2546-4F63-B3BA-E1E3CDFA0DE1}" type="pres">
      <dgm:prSet presAssocID="{66EBF82D-F98B-40BC-84E7-E224407C468D}" presName="sibTrans" presStyleCnt="0"/>
      <dgm:spPr/>
    </dgm:pt>
    <dgm:pt modelId="{5A6DE728-0B07-43CA-903D-AAEAA96E9EE8}" type="pres">
      <dgm:prSet presAssocID="{881A3C25-2555-4CB7-AFCA-A706AF5DF6C1}" presName="compositeNode" presStyleCnt="0">
        <dgm:presLayoutVars>
          <dgm:bulletEnabled val="1"/>
        </dgm:presLayoutVars>
      </dgm:prSet>
      <dgm:spPr/>
    </dgm:pt>
    <dgm:pt modelId="{8E8D2F99-6628-4555-BEA5-CF7DDA7C05AA}" type="pres">
      <dgm:prSet presAssocID="{881A3C25-2555-4CB7-AFCA-A706AF5DF6C1}" presName="image" presStyleLbl="fgImgPlace1" presStyleIdx="1" presStyleCnt="2" custScaleX="165325" custScaleY="129145" custLinFactNeighborX="75675" custLinFactNeighborY="5249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3E105CCF-C231-48CD-B27C-45075E0CA78C}" type="pres">
      <dgm:prSet presAssocID="{881A3C25-2555-4CB7-AFCA-A706AF5DF6C1}" presName="childNode" presStyleLbl="node1" presStyleIdx="1" presStyleCnt="2" custScaleX="101610" custScaleY="96695" custLinFactNeighborX="-24339" custLinFactNeighborY="-2156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68AC776-1500-4EB4-8383-28148BEC804B}" type="pres">
      <dgm:prSet presAssocID="{881A3C25-2555-4CB7-AFCA-A706AF5DF6C1}" presName="parentNode" presStyleLbl="revTx" presStyleIdx="1" presStyleCnt="2" custScaleY="109556" custLinFactNeighborX="-77288" custLinFactNeighborY="7749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7129163-D490-493E-86A8-7D91F414FE95}" type="presOf" srcId="{96620F7C-75A3-4B5B-A986-E23A2344CFA6}" destId="{3E105CCF-C231-48CD-B27C-45075E0CA78C}" srcOrd="0" destOrd="0" presId="urn:microsoft.com/office/officeart/2005/8/layout/hList2#1"/>
    <dgm:cxn modelId="{E5D0331B-C69F-4844-8F27-9F9B0F49582F}" type="presOf" srcId="{881A3C25-2555-4CB7-AFCA-A706AF5DF6C1}" destId="{468AC776-1500-4EB4-8383-28148BEC804B}" srcOrd="0" destOrd="0" presId="urn:microsoft.com/office/officeart/2005/8/layout/hList2#1"/>
    <dgm:cxn modelId="{3C173AF6-D7E5-4822-B404-057F6AC2567C}" type="presOf" srcId="{F6FC4EA1-4B8A-4F4F-85E9-7C5C17991266}" destId="{7832E29E-9410-4798-A395-61D564F6DE67}" srcOrd="0" destOrd="4" presId="urn:microsoft.com/office/officeart/2005/8/layout/hList2#1"/>
    <dgm:cxn modelId="{14F408E9-0410-4979-947F-44F4895E01FD}" srcId="{BBD05782-CA44-46D6-ADDB-4DC985C3D345}" destId="{3BD51E3A-7F00-48F5-95C3-7BDEC61FAA58}" srcOrd="1" destOrd="0" parTransId="{619AC6D4-1A0E-4AD5-8D03-0104392B380E}" sibTransId="{071C112D-391D-4322-AD95-BE69F04F068D}"/>
    <dgm:cxn modelId="{62989DE9-9D0D-48D9-BAEA-6261C180D227}" type="presOf" srcId="{2DDF3607-27C7-425F-8503-55BDF8DB2574}" destId="{3E105CCF-C231-48CD-B27C-45075E0CA78C}" srcOrd="0" destOrd="4" presId="urn:microsoft.com/office/officeart/2005/8/layout/hList2#1"/>
    <dgm:cxn modelId="{D32602A7-922A-4EB2-B90C-A67F3D55A033}" srcId="{C7A7BA17-A62A-4CA1-937B-92F932BD371F}" destId="{BBD05782-CA44-46D6-ADDB-4DC985C3D345}" srcOrd="0" destOrd="0" parTransId="{C89A4BBA-CA0B-4150-AE2B-666579DF7444}" sibTransId="{66EBF82D-F98B-40BC-84E7-E224407C468D}"/>
    <dgm:cxn modelId="{027983BB-2DA1-4046-B011-C00B45239115}" srcId="{881A3C25-2555-4CB7-AFCA-A706AF5DF6C1}" destId="{CE38F71C-FE66-4E19-A753-0282EF5B877D}" srcOrd="1" destOrd="0" parTransId="{39D84AA8-152E-4508-9662-00EDAC2C28A0}" sibTransId="{E5CB0E4E-04D6-4AE5-8257-2A6AC8C66224}"/>
    <dgm:cxn modelId="{EA339B31-4B9D-4F21-B787-08547A105419}" srcId="{BBD05782-CA44-46D6-ADDB-4DC985C3D345}" destId="{812DD977-2DFD-485E-80E2-7F77048E5CA5}" srcOrd="2" destOrd="0" parTransId="{6B8EC448-CE5D-47EE-9E35-B443B65DB6F5}" sibTransId="{E41626F5-482D-4B1B-8D65-104190E70040}"/>
    <dgm:cxn modelId="{A4D3015C-FCDB-46FF-8AB4-E6350842B50E}" srcId="{881A3C25-2555-4CB7-AFCA-A706AF5DF6C1}" destId="{08264FBB-B88F-43C4-9AE6-CFFE0988CEA6}" srcOrd="5" destOrd="0" parTransId="{6F49E571-5D55-4FC6-B44D-1AE88CA60ABF}" sibTransId="{04CCCA90-ED9A-4091-86B6-AB1208CCF5C0}"/>
    <dgm:cxn modelId="{F77F036F-DFC0-4597-88CD-930E37D88598}" srcId="{881A3C25-2555-4CB7-AFCA-A706AF5DF6C1}" destId="{96620F7C-75A3-4B5B-A986-E23A2344CFA6}" srcOrd="0" destOrd="0" parTransId="{044E6BF8-0C43-4097-B7A2-7D4FDF6574D8}" sibTransId="{96989419-91C8-4C6E-846F-21CC8071400B}"/>
    <dgm:cxn modelId="{BB524EDC-C948-4C88-8CD7-814428CF8251}" srcId="{881A3C25-2555-4CB7-AFCA-A706AF5DF6C1}" destId="{321C7E53-F3CB-4664-B2F9-C9C99CCF36E5}" srcOrd="3" destOrd="0" parTransId="{699D6E04-105E-4BCC-BCC8-58FE22936F6E}" sibTransId="{3C9D8EB8-9CBD-42B9-928D-82AD063B416C}"/>
    <dgm:cxn modelId="{53836947-49A1-4AC4-AC48-E828DE29EC46}" srcId="{BBD05782-CA44-46D6-ADDB-4DC985C3D345}" destId="{F6FC4EA1-4B8A-4F4F-85E9-7C5C17991266}" srcOrd="4" destOrd="0" parTransId="{495C7DB5-16A5-45BF-925D-62BBB24D3A92}" sibTransId="{29857D2F-F68B-4C59-A52C-0CB4D25693F4}"/>
    <dgm:cxn modelId="{EDFA9A6E-3C80-4348-95A3-9E7D4EE65C56}" type="presOf" srcId="{812DD977-2DFD-485E-80E2-7F77048E5CA5}" destId="{7832E29E-9410-4798-A395-61D564F6DE67}" srcOrd="0" destOrd="2" presId="urn:microsoft.com/office/officeart/2005/8/layout/hList2#1"/>
    <dgm:cxn modelId="{B8325152-6159-4705-BF30-BFA6273BF406}" srcId="{881A3C25-2555-4CB7-AFCA-A706AF5DF6C1}" destId="{E14D2B69-5BC5-4760-B7D3-89CE48DF1505}" srcOrd="2" destOrd="0" parTransId="{E4361AAC-C1BE-4E78-9FB7-8602792D0D7C}" sibTransId="{B349F466-4F00-43B0-AC12-A7F55303C708}"/>
    <dgm:cxn modelId="{00BBB5F4-1C87-4F15-8FEF-8D7C9AD47F30}" srcId="{BBD05782-CA44-46D6-ADDB-4DC985C3D345}" destId="{321E6417-9E0B-4809-8AB7-454CD981EEF4}" srcOrd="0" destOrd="0" parTransId="{BE3A04D8-AD36-4322-81BF-81EBF1B399DA}" sibTransId="{C2B81B54-41C1-4D90-BCE3-DE9C0A934A44}"/>
    <dgm:cxn modelId="{D6371261-14C4-443F-92A4-875180B326C7}" srcId="{881A3C25-2555-4CB7-AFCA-A706AF5DF6C1}" destId="{2DDF3607-27C7-425F-8503-55BDF8DB2574}" srcOrd="4" destOrd="0" parTransId="{1E4D5F7F-4CC7-45C7-BFDE-F0D5321DEE0E}" sibTransId="{43857CB0-816F-4CF8-823C-DE7996F5E26E}"/>
    <dgm:cxn modelId="{9849F5C6-3109-466E-BCC8-41A5DDF71C43}" type="presOf" srcId="{E14D2B69-5BC5-4760-B7D3-89CE48DF1505}" destId="{3E105CCF-C231-48CD-B27C-45075E0CA78C}" srcOrd="0" destOrd="2" presId="urn:microsoft.com/office/officeart/2005/8/layout/hList2#1"/>
    <dgm:cxn modelId="{A1AAE7F3-38BF-416A-B30C-255ABE461EE5}" srcId="{BBD05782-CA44-46D6-ADDB-4DC985C3D345}" destId="{E340684E-8669-4FD6-895C-5A070C10BFE6}" srcOrd="3" destOrd="0" parTransId="{CA16E301-1913-4E3D-B4B3-324EB710ACC5}" sibTransId="{6D2B7571-31F7-4E55-8CE1-9407A4C7BE39}"/>
    <dgm:cxn modelId="{85142136-E667-4580-B4BD-BD09C6737EA2}" type="presOf" srcId="{321C7E53-F3CB-4664-B2F9-C9C99CCF36E5}" destId="{3E105CCF-C231-48CD-B27C-45075E0CA78C}" srcOrd="0" destOrd="3" presId="urn:microsoft.com/office/officeart/2005/8/layout/hList2#1"/>
    <dgm:cxn modelId="{E320517B-4431-47CD-9410-ABE26E5C9F4D}" type="presOf" srcId="{C7A7BA17-A62A-4CA1-937B-92F932BD371F}" destId="{89C2D8D4-85D2-4B54-9258-81AD84DF438F}" srcOrd="0" destOrd="0" presId="urn:microsoft.com/office/officeart/2005/8/layout/hList2#1"/>
    <dgm:cxn modelId="{9B8D3584-FAA1-4F46-A082-6EE6A0D5CD26}" srcId="{C7A7BA17-A62A-4CA1-937B-92F932BD371F}" destId="{881A3C25-2555-4CB7-AFCA-A706AF5DF6C1}" srcOrd="1" destOrd="0" parTransId="{69EFC5FA-5EF0-46F6-A16C-BE9F69A2DF27}" sibTransId="{E47D3ADD-2994-4FC8-892D-C215A2C9FE84}"/>
    <dgm:cxn modelId="{573769A5-F279-4AA1-9FED-A42BF37300DB}" type="presOf" srcId="{321E6417-9E0B-4809-8AB7-454CD981EEF4}" destId="{7832E29E-9410-4798-A395-61D564F6DE67}" srcOrd="0" destOrd="0" presId="urn:microsoft.com/office/officeart/2005/8/layout/hList2#1"/>
    <dgm:cxn modelId="{3EB51CD4-6191-45A8-A0DD-F6F62483C103}" type="presOf" srcId="{08264FBB-B88F-43C4-9AE6-CFFE0988CEA6}" destId="{3E105CCF-C231-48CD-B27C-45075E0CA78C}" srcOrd="0" destOrd="5" presId="urn:microsoft.com/office/officeart/2005/8/layout/hList2#1"/>
    <dgm:cxn modelId="{117C3BE5-9EC7-4B10-9047-797EA9CB0E35}" type="presOf" srcId="{E340684E-8669-4FD6-895C-5A070C10BFE6}" destId="{7832E29E-9410-4798-A395-61D564F6DE67}" srcOrd="0" destOrd="3" presId="urn:microsoft.com/office/officeart/2005/8/layout/hList2#1"/>
    <dgm:cxn modelId="{63E25538-BCE5-4D06-8478-40F52064A824}" type="presOf" srcId="{BBD05782-CA44-46D6-ADDB-4DC985C3D345}" destId="{F0895A03-7C6F-4A90-82D8-7011B743ED44}" srcOrd="0" destOrd="0" presId="urn:microsoft.com/office/officeart/2005/8/layout/hList2#1"/>
    <dgm:cxn modelId="{D22CADD6-1CA6-4AA3-86BE-02D28044F005}" type="presOf" srcId="{3BD51E3A-7F00-48F5-95C3-7BDEC61FAA58}" destId="{7832E29E-9410-4798-A395-61D564F6DE67}" srcOrd="0" destOrd="1" presId="urn:microsoft.com/office/officeart/2005/8/layout/hList2#1"/>
    <dgm:cxn modelId="{848B1BA5-B589-479D-BAC8-F5C17B7B4C60}" type="presOf" srcId="{CE38F71C-FE66-4E19-A753-0282EF5B877D}" destId="{3E105CCF-C231-48CD-B27C-45075E0CA78C}" srcOrd="0" destOrd="1" presId="urn:microsoft.com/office/officeart/2005/8/layout/hList2#1"/>
    <dgm:cxn modelId="{3E4A1EE0-A4AD-44A2-9094-09CA01293D52}" type="presParOf" srcId="{89C2D8D4-85D2-4B54-9258-81AD84DF438F}" destId="{EF74737F-F9C2-415F-8A7B-96489DE85219}" srcOrd="0" destOrd="0" presId="urn:microsoft.com/office/officeart/2005/8/layout/hList2#1"/>
    <dgm:cxn modelId="{AC81DEBE-5EB3-40E3-B2EA-DF999401CA72}" type="presParOf" srcId="{EF74737F-F9C2-415F-8A7B-96489DE85219}" destId="{ECAD11C8-56A0-4A44-AEA3-EA27D263E9D1}" srcOrd="0" destOrd="0" presId="urn:microsoft.com/office/officeart/2005/8/layout/hList2#1"/>
    <dgm:cxn modelId="{D08DF001-1F72-4DBB-BFCE-B9C65E1CAD2F}" type="presParOf" srcId="{EF74737F-F9C2-415F-8A7B-96489DE85219}" destId="{7832E29E-9410-4798-A395-61D564F6DE67}" srcOrd="1" destOrd="0" presId="urn:microsoft.com/office/officeart/2005/8/layout/hList2#1"/>
    <dgm:cxn modelId="{6495E621-7414-4DA2-8434-14E9A7ECB82C}" type="presParOf" srcId="{EF74737F-F9C2-415F-8A7B-96489DE85219}" destId="{F0895A03-7C6F-4A90-82D8-7011B743ED44}" srcOrd="2" destOrd="0" presId="urn:microsoft.com/office/officeart/2005/8/layout/hList2#1"/>
    <dgm:cxn modelId="{F5F67726-AE6E-4351-9ED4-11ED1B08B0EB}" type="presParOf" srcId="{89C2D8D4-85D2-4B54-9258-81AD84DF438F}" destId="{202F83D9-2546-4F63-B3BA-E1E3CDFA0DE1}" srcOrd="1" destOrd="0" presId="urn:microsoft.com/office/officeart/2005/8/layout/hList2#1"/>
    <dgm:cxn modelId="{3C0D7B41-2DA7-4E19-AF77-4C9F32FA598D}" type="presParOf" srcId="{89C2D8D4-85D2-4B54-9258-81AD84DF438F}" destId="{5A6DE728-0B07-43CA-903D-AAEAA96E9EE8}" srcOrd="2" destOrd="0" presId="urn:microsoft.com/office/officeart/2005/8/layout/hList2#1"/>
    <dgm:cxn modelId="{57296BCD-F843-4063-9298-9653DC862AEB}" type="presParOf" srcId="{5A6DE728-0B07-43CA-903D-AAEAA96E9EE8}" destId="{8E8D2F99-6628-4555-BEA5-CF7DDA7C05AA}" srcOrd="0" destOrd="0" presId="urn:microsoft.com/office/officeart/2005/8/layout/hList2#1"/>
    <dgm:cxn modelId="{F9931577-B0CA-46C4-BAA3-E40CE706BF90}" type="presParOf" srcId="{5A6DE728-0B07-43CA-903D-AAEAA96E9EE8}" destId="{3E105CCF-C231-48CD-B27C-45075E0CA78C}" srcOrd="1" destOrd="0" presId="urn:microsoft.com/office/officeart/2005/8/layout/hList2#1"/>
    <dgm:cxn modelId="{E9924AA1-B095-4C60-BE8E-46E25269EFC5}" type="presParOf" srcId="{5A6DE728-0B07-43CA-903D-AAEAA96E9EE8}" destId="{468AC776-1500-4EB4-8383-28148BEC804B}" srcOrd="2" destOrd="0" presId="urn:microsoft.com/office/officeart/2005/8/layout/hList2#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895A03-7C6F-4A90-82D8-7011B743ED44}">
      <dsp:nvSpPr>
        <dsp:cNvPr id="0" name=""/>
        <dsp:cNvSpPr/>
      </dsp:nvSpPr>
      <dsp:spPr>
        <a:xfrm rot="16200000">
          <a:off x="-893787" y="1684859"/>
          <a:ext cx="2696327" cy="5824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13671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b="1" u="sng" kern="1200" dirty="0" smtClean="0"/>
            <a:t>Descripción  </a:t>
          </a:r>
          <a:endParaRPr lang="es-ES" sz="2400" b="1" u="sng" kern="1200" dirty="0"/>
        </a:p>
      </dsp:txBody>
      <dsp:txXfrm>
        <a:off x="-893787" y="1684859"/>
        <a:ext cx="2696327" cy="582430"/>
      </dsp:txXfrm>
    </dsp:sp>
    <dsp:sp modelId="{7832E29E-9410-4798-A395-61D564F6DE67}">
      <dsp:nvSpPr>
        <dsp:cNvPr id="0" name=""/>
        <dsp:cNvSpPr/>
      </dsp:nvSpPr>
      <dsp:spPr>
        <a:xfrm>
          <a:off x="575344" y="195879"/>
          <a:ext cx="2751800" cy="2959368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513671" rIns="113792" bIns="113792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Al realizar la carga de un transporte se rompe la escalera de acceso al mismo.</a:t>
          </a:r>
          <a:endParaRPr lang="es-ES" sz="1600" kern="1200" dirty="0"/>
        </a:p>
      </dsp:txBody>
      <dsp:txXfrm>
        <a:off x="575344" y="195879"/>
        <a:ext cx="2751800" cy="2959368"/>
      </dsp:txXfrm>
    </dsp:sp>
    <dsp:sp modelId="{ECAD11C8-56A0-4A44-AEA3-EA27D263E9D1}">
      <dsp:nvSpPr>
        <dsp:cNvPr id="0" name=""/>
        <dsp:cNvSpPr/>
      </dsp:nvSpPr>
      <dsp:spPr>
        <a:xfrm>
          <a:off x="1033382" y="415697"/>
          <a:ext cx="1830602" cy="1331342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468AC776-1500-4EB4-8383-28148BEC804B}">
      <dsp:nvSpPr>
        <dsp:cNvPr id="0" name=""/>
        <dsp:cNvSpPr/>
      </dsp:nvSpPr>
      <dsp:spPr>
        <a:xfrm rot="16200000">
          <a:off x="2904442" y="2084483"/>
          <a:ext cx="3384341" cy="5824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13671" bIns="0" numCol="1" spcCol="1270" anchor="t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b="1" u="sng" kern="1200" dirty="0" smtClean="0"/>
            <a:t>   ¿ Por qué ?</a:t>
          </a:r>
          <a:endParaRPr lang="es-ES" sz="2400" b="1" u="sng" kern="1200" dirty="0"/>
        </a:p>
      </dsp:txBody>
      <dsp:txXfrm>
        <a:off x="2904442" y="2084483"/>
        <a:ext cx="3384341" cy="582430"/>
      </dsp:txXfrm>
    </dsp:sp>
    <dsp:sp modelId="{3E105CCF-C231-48CD-B27C-45075E0CA78C}">
      <dsp:nvSpPr>
        <dsp:cNvPr id="0" name=""/>
        <dsp:cNvSpPr/>
      </dsp:nvSpPr>
      <dsp:spPr>
        <a:xfrm>
          <a:off x="4608519" y="216032"/>
          <a:ext cx="2947829" cy="2987047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-4000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513671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" sz="1600" kern="1200" dirty="0"/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600" kern="1200" dirty="0" smtClean="0"/>
            <a:t>Se incumple procedimiento. </a:t>
          </a:r>
          <a:r>
            <a:rPr lang="es-ES_tradnl" sz="1600" u="sng" kern="1200" dirty="0" smtClean="0"/>
            <a:t>Cada vez que se usa la escalera hay que depositarla de nuevo en su zona.</a:t>
          </a:r>
          <a:endParaRPr lang="es-ES" sz="1600" u="sng" kern="1200" dirty="0"/>
        </a:p>
      </dsp:txBody>
      <dsp:txXfrm>
        <a:off x="4608519" y="216032"/>
        <a:ext cx="2947829" cy="2987047"/>
      </dsp:txXfrm>
    </dsp:sp>
    <dsp:sp modelId="{8E8D2F99-6628-4555-BEA5-CF7DDA7C05AA}">
      <dsp:nvSpPr>
        <dsp:cNvPr id="0" name=""/>
        <dsp:cNvSpPr/>
      </dsp:nvSpPr>
      <dsp:spPr>
        <a:xfrm>
          <a:off x="5256583" y="504052"/>
          <a:ext cx="1925806" cy="1504359"/>
        </a:xfrm>
        <a:prstGeom prst="rect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F3F7-1578-44D3-8032-9E90242236CB}" type="datetimeFigureOut">
              <a:rPr lang="es-ES" smtClean="0"/>
              <a:pPr/>
              <a:t>11/11/2015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DBF9-4463-4964-B62A-3B5567082A2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10025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F3F7-1578-44D3-8032-9E90242236CB}" type="datetimeFigureOut">
              <a:rPr lang="es-ES" smtClean="0"/>
              <a:pPr/>
              <a:t>11/11/2015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DBF9-4463-4964-B62A-3B5567082A2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49521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F3F7-1578-44D3-8032-9E90242236CB}" type="datetimeFigureOut">
              <a:rPr lang="es-ES" smtClean="0"/>
              <a:pPr/>
              <a:t>11/11/2015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DBF9-4463-4964-B62A-3B5567082A2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99379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F3F7-1578-44D3-8032-9E90242236CB}" type="datetimeFigureOut">
              <a:rPr lang="es-ES" smtClean="0"/>
              <a:pPr/>
              <a:t>11/11/2015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DBF9-4463-4964-B62A-3B5567082A2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40032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F3F7-1578-44D3-8032-9E90242236CB}" type="datetimeFigureOut">
              <a:rPr lang="es-ES" smtClean="0"/>
              <a:pPr/>
              <a:t>11/11/2015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DBF9-4463-4964-B62A-3B5567082A2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4044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F3F7-1578-44D3-8032-9E90242236CB}" type="datetimeFigureOut">
              <a:rPr lang="es-ES" smtClean="0"/>
              <a:pPr/>
              <a:t>11/11/2015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DBF9-4463-4964-B62A-3B5567082A2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16137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F3F7-1578-44D3-8032-9E90242236CB}" type="datetimeFigureOut">
              <a:rPr lang="es-ES" smtClean="0"/>
              <a:pPr/>
              <a:t>11/11/2015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DBF9-4463-4964-B62A-3B5567082A2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21000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F3F7-1578-44D3-8032-9E90242236CB}" type="datetimeFigureOut">
              <a:rPr lang="es-ES" smtClean="0"/>
              <a:pPr/>
              <a:t>11/11/2015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DBF9-4463-4964-B62A-3B5567082A2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32427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F3F7-1578-44D3-8032-9E90242236CB}" type="datetimeFigureOut">
              <a:rPr lang="es-ES" smtClean="0"/>
              <a:pPr/>
              <a:t>11/11/2015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DBF9-4463-4964-B62A-3B5567082A2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29892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F3F7-1578-44D3-8032-9E90242236CB}" type="datetimeFigureOut">
              <a:rPr lang="es-ES" smtClean="0"/>
              <a:pPr/>
              <a:t>11/11/2015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DBF9-4463-4964-B62A-3B5567082A2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62727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BF3F7-1578-44D3-8032-9E90242236CB}" type="datetimeFigureOut">
              <a:rPr lang="es-ES" smtClean="0"/>
              <a:pPr/>
              <a:t>11/11/2015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8DBF9-4463-4964-B62A-3B5567082A2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77049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BF3F7-1578-44D3-8032-9E90242236CB}" type="datetimeFigureOut">
              <a:rPr lang="es-ES" smtClean="0"/>
              <a:pPr/>
              <a:t>11/11/2015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8DBF9-4463-4964-B62A-3B5567082A29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98778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cid:image001.png@01D013A4.43037A10" TargetMode="Externa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Subtítulo"/>
          <p:cNvSpPr>
            <a:spLocks noGrp="1"/>
          </p:cNvSpPr>
          <p:nvPr>
            <p:ph type="subTitle" idx="1"/>
          </p:nvPr>
        </p:nvSpPr>
        <p:spPr>
          <a:xfrm>
            <a:off x="971600" y="5661248"/>
            <a:ext cx="4392488" cy="1080120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es-ES" sz="3700" b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Acciones Correctoras</a:t>
            </a:r>
          </a:p>
          <a:p>
            <a:endParaRPr lang="es-ES" u="sng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l">
              <a:buFontTx/>
              <a:buChar char="-"/>
            </a:pPr>
            <a:r>
              <a:rPr lang="es-ES" sz="37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Lección Aprendizaje.</a:t>
            </a:r>
          </a:p>
          <a:p>
            <a:pPr algn="l"/>
            <a:endParaRPr lang="es-ES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es-E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3825562415"/>
              </p:ext>
            </p:extLst>
          </p:nvPr>
        </p:nvGraphicFramePr>
        <p:xfrm>
          <a:off x="827584" y="1196752"/>
          <a:ext cx="8136904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Rectángulo redondeado"/>
          <p:cNvSpPr/>
          <p:nvPr/>
        </p:nvSpPr>
        <p:spPr>
          <a:xfrm>
            <a:off x="287614" y="6433677"/>
            <a:ext cx="1476073" cy="25202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4925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 smtClean="0">
                <a:solidFill>
                  <a:schemeClr val="tx1"/>
                </a:solidFill>
              </a:rPr>
              <a:t>Fecha: 09/11/2015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3491880" y="6392300"/>
            <a:ext cx="5533101" cy="25202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200" b="1" dirty="0" smtClean="0">
                <a:solidFill>
                  <a:schemeClr val="tx1"/>
                </a:solidFill>
              </a:rPr>
              <a:t>Circular este Aprendizaje a: Todo el Personal de Grupouno.CTC en Celsa BCN.</a:t>
            </a:r>
            <a:endParaRPr lang="es-ES" sz="1200" b="1" dirty="0">
              <a:solidFill>
                <a:schemeClr val="tx1"/>
              </a:solidFill>
            </a:endParaRPr>
          </a:p>
        </p:txBody>
      </p:sp>
      <p:sp>
        <p:nvSpPr>
          <p:cNvPr id="13" name="12 Elipse"/>
          <p:cNvSpPr/>
          <p:nvPr/>
        </p:nvSpPr>
        <p:spPr>
          <a:xfrm>
            <a:off x="7596336" y="20041"/>
            <a:ext cx="1296144" cy="1248719"/>
          </a:xfrm>
          <a:prstGeom prst="ellipse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1600" b="1" dirty="0"/>
              <a:t>	</a:t>
            </a:r>
            <a:r>
              <a:rPr lang="es-ES" sz="1200" b="1" dirty="0" smtClean="0"/>
              <a:t>Zona: 162015</a:t>
            </a:r>
            <a:endParaRPr lang="es-ES" sz="1200" b="1" dirty="0" smtClean="0">
              <a:solidFill>
                <a:srgbClr val="FF0000"/>
              </a:solidFill>
            </a:endParaRPr>
          </a:p>
          <a:p>
            <a:endParaRPr lang="es-ES" sz="1600" b="1" dirty="0"/>
          </a:p>
        </p:txBody>
      </p:sp>
      <p:sp>
        <p:nvSpPr>
          <p:cNvPr id="15" name="14 Rectángulo"/>
          <p:cNvSpPr/>
          <p:nvPr/>
        </p:nvSpPr>
        <p:spPr>
          <a:xfrm>
            <a:off x="3275856" y="3933056"/>
            <a:ext cx="2160240" cy="2088232"/>
          </a:xfrm>
          <a:prstGeom prst="rect">
            <a:avLst/>
          </a:prstGeom>
          <a:ln>
            <a:noFill/>
          </a:ln>
          <a:effectLst/>
          <a:scene3d>
            <a:camera prst="perspectiveRelaxed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2000" b="1" dirty="0" smtClean="0"/>
              <a:t>Asegura tus maniobras, evitaremos riesgos innecesarios.</a:t>
            </a:r>
            <a:endParaRPr lang="es-ES" sz="2000" b="1" dirty="0"/>
          </a:p>
        </p:txBody>
      </p:sp>
      <p:pic>
        <p:nvPicPr>
          <p:cNvPr id="14" name="3 Imagen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259632" y="116632"/>
            <a:ext cx="6593864" cy="557065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12" y="836712"/>
            <a:ext cx="8424936" cy="512515"/>
          </a:xfrm>
        </p:spPr>
        <p:txBody>
          <a:bodyPr>
            <a:noAutofit/>
          </a:bodyPr>
          <a:lstStyle/>
          <a:p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Lección  Aprendizaje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Uso de escaleras de acceso a transportes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s-ES" sz="2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" name="15 Imagen" descr="IMG-1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495800" y="3352800"/>
            <a:ext cx="152400" cy="152400"/>
          </a:xfrm>
          <a:prstGeom prst="rect">
            <a:avLst/>
          </a:prstGeom>
        </p:spPr>
      </p:pic>
      <p:sp>
        <p:nvSpPr>
          <p:cNvPr id="12" name="11 Rectángulo"/>
          <p:cNvSpPr/>
          <p:nvPr/>
        </p:nvSpPr>
        <p:spPr>
          <a:xfrm>
            <a:off x="5580112" y="4005064"/>
            <a:ext cx="3024336" cy="1944216"/>
          </a:xfrm>
          <a:prstGeom prst="rect">
            <a:avLst/>
          </a:prstGeom>
          <a:ln>
            <a:noFill/>
          </a:ln>
          <a:effectLst/>
          <a:scene3d>
            <a:camera prst="perspectiveRelaxed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b="1" dirty="0" smtClean="0"/>
              <a:t>Vela en todas tus acciones por tu seguridad y la de tus compañeros                           </a:t>
            </a:r>
            <a:r>
              <a:rPr lang="es-ES" sz="2000" b="1" u="sng" dirty="0" smtClean="0"/>
              <a:t>EVITA ACTOS INSEGUROS</a:t>
            </a:r>
            <a:endParaRPr lang="es-ES" sz="2000" b="1" u="sng" dirty="0"/>
          </a:p>
        </p:txBody>
      </p:sp>
      <p:sp>
        <p:nvSpPr>
          <p:cNvPr id="17" name="16 Rectángulo"/>
          <p:cNvSpPr/>
          <p:nvPr/>
        </p:nvSpPr>
        <p:spPr>
          <a:xfrm>
            <a:off x="971600" y="3933056"/>
            <a:ext cx="2160240" cy="2088232"/>
          </a:xfrm>
          <a:prstGeom prst="rect">
            <a:avLst/>
          </a:prstGeom>
          <a:ln>
            <a:noFill/>
          </a:ln>
          <a:effectLst/>
          <a:scene3d>
            <a:camera prst="perspectiveRelaxed"/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sz="2000" b="1" dirty="0" smtClean="0"/>
              <a:t>Cuando acabes de usar la escalera, devuélvela a su sitio.</a:t>
            </a:r>
            <a:endParaRPr lang="es-ES" sz="2000" b="1" dirty="0"/>
          </a:p>
        </p:txBody>
      </p:sp>
      <p:pic>
        <p:nvPicPr>
          <p:cNvPr id="3" name="Imagen 1" descr="cid:image001.png@01D013A4.43037A10"/>
          <p:cNvPicPr>
            <a:picLocks noChangeAspect="1" noChangeArrowheads="1"/>
          </p:cNvPicPr>
          <p:nvPr/>
        </p:nvPicPr>
        <p:blipFill>
          <a:blip r:embed="rId9" r:link="rId10" cstate="print"/>
          <a:srcRect/>
          <a:stretch>
            <a:fillRect/>
          </a:stretch>
        </p:blipFill>
        <p:spPr bwMode="auto">
          <a:xfrm>
            <a:off x="1" y="260648"/>
            <a:ext cx="1259632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64596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1320</TotalTime>
  <Words>103</Words>
  <Application>Microsoft Office PowerPoint</Application>
  <PresentationFormat>Presentación en pantalla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Lección  Aprendizaje Uso de escaleras de acceso a transportes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Lección  Aprendizaje Zona de Reposo Grúa 18</dc:title>
  <dc:creator>javier martin borrás</dc:creator>
  <cp:lastModifiedBy>EFUENTES</cp:lastModifiedBy>
  <cp:revision>151</cp:revision>
  <cp:lastPrinted>2011-07-01T15:30:13Z</cp:lastPrinted>
  <dcterms:created xsi:type="dcterms:W3CDTF">2010-09-28T15:09:46Z</dcterms:created>
  <dcterms:modified xsi:type="dcterms:W3CDTF">2015-11-11T08:52:00Z</dcterms:modified>
</cp:coreProperties>
</file>